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4F84824-97D0-499C-8EBD-79D17D6981CE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955D115-A0A8-415A-A0C6-0712BDFF8A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72206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 Фриз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57364"/>
            <a:ext cx="6400800" cy="37814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biolicey2vrn.ru/Uchenie/Friz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85728"/>
            <a:ext cx="557216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Модульная</vt:lpstr>
      <vt:lpstr>Де Фриз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 Фриз</dc:title>
  <dc:creator>User</dc:creator>
  <cp:lastModifiedBy>User</cp:lastModifiedBy>
  <cp:revision>1</cp:revision>
  <dcterms:created xsi:type="dcterms:W3CDTF">2017-02-05T17:32:49Z</dcterms:created>
  <dcterms:modified xsi:type="dcterms:W3CDTF">2017-02-05T17:37:15Z</dcterms:modified>
</cp:coreProperties>
</file>